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9"/>
  </p:notesMasterIdLst>
  <p:sldIdLst>
    <p:sldId id="337" r:id="rId3"/>
    <p:sldId id="359" r:id="rId4"/>
    <p:sldId id="355" r:id="rId5"/>
    <p:sldId id="356" r:id="rId6"/>
    <p:sldId id="357" r:id="rId7"/>
    <p:sldId id="358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54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143" d="100"/>
          <a:sy n="143" d="100"/>
        </p:scale>
        <p:origin x="28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12: Combinational Logic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70D84-1763-4E55-BEFB-0F391DC0B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on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6C325-D746-4395-B2DD-A44597F7F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Creating circuits from logic in Ch4</a:t>
            </a:r>
          </a:p>
          <a:p>
            <a:pPr lvl="1"/>
            <a:r>
              <a:rPr lang="en-US" dirty="0"/>
              <a:t>AND-OR Logic</a:t>
            </a:r>
          </a:p>
          <a:p>
            <a:pPr lvl="1"/>
            <a:r>
              <a:rPr lang="en-US" dirty="0"/>
              <a:t>AND-OR-Invert Logic</a:t>
            </a:r>
          </a:p>
          <a:p>
            <a:r>
              <a:rPr lang="en-US" dirty="0"/>
              <a:t>Quick Review</a:t>
            </a:r>
          </a:p>
          <a:p>
            <a:pPr lvl="1"/>
            <a:r>
              <a:rPr lang="en-US" dirty="0"/>
              <a:t>XOR</a:t>
            </a:r>
          </a:p>
          <a:p>
            <a:pPr lvl="1"/>
            <a:r>
              <a:rPr lang="en-US" dirty="0"/>
              <a:t>XNOR</a:t>
            </a:r>
          </a:p>
        </p:txBody>
      </p:sp>
    </p:spTree>
    <p:extLst>
      <p:ext uri="{BB962C8B-B14F-4D97-AF65-F5344CB8AC3E}">
        <p14:creationId xmlns:p14="http://schemas.microsoft.com/office/powerpoint/2010/main" val="1390106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F34D-F56A-4B2C-BC3C-6CDC7FCD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AND-OR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2C53D-3A6C-4F56-9808-1A4D43456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you already know from SOP expressions</a:t>
            </a:r>
          </a:p>
          <a:p>
            <a:endParaRPr lang="en-US" dirty="0"/>
          </a:p>
          <a:p>
            <a:r>
              <a:rPr lang="en-US" dirty="0"/>
              <a:t>Example: AB + CD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DA7342-08F3-4A7D-B23D-51FB977B5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966" y="1995661"/>
            <a:ext cx="4023699" cy="17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45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B4336-7F5F-4501-B8A5-A906BB18D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AND-OR-Invert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33F42-7E2B-44F8-8E7F-6804C5983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Implements POS expressions</a:t>
            </a:r>
          </a:p>
          <a:p>
            <a:pPr lvl="1"/>
            <a:r>
              <a:rPr lang="en-US" dirty="0"/>
              <a:t>Heavy use of </a:t>
            </a:r>
            <a:r>
              <a:rPr lang="en-US" dirty="0" err="1"/>
              <a:t>DeMorgan’s</a:t>
            </a:r>
            <a:endParaRPr lang="en-US" dirty="0"/>
          </a:p>
          <a:p>
            <a:pPr lvl="1"/>
            <a:r>
              <a:rPr lang="en-US" dirty="0"/>
              <a:t>Implementation looks like SOP</a:t>
            </a:r>
          </a:p>
        </p:txBody>
      </p:sp>
    </p:spTree>
    <p:extLst>
      <p:ext uri="{BB962C8B-B14F-4D97-AF65-F5344CB8AC3E}">
        <p14:creationId xmlns:p14="http://schemas.microsoft.com/office/powerpoint/2010/main" val="3486426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C77A1-6105-48EA-A725-995DED356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02234-C216-435D-AC74-D7CF9BD87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(A’ + B’)(C’ + D’) = (AB)’(CD)’ = ((AB)’(CD)’)’’</a:t>
            </a:r>
          </a:p>
          <a:p>
            <a:pPr lvl="1"/>
            <a:r>
              <a:rPr lang="en-US" dirty="0"/>
              <a:t>Two NOTs would cancel, distribute one</a:t>
            </a:r>
          </a:p>
          <a:p>
            <a:r>
              <a:rPr lang="en-US" dirty="0"/>
              <a:t>=(AB + CD)’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CCBB8A-257F-4A99-A652-4D56B7CD9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480" y="2217645"/>
            <a:ext cx="5926914" cy="166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71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689B4-BFFD-42C9-9AEF-8332317B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BAB7-DFC2-4E43-A5C7-2E99FF42B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Convert POS terms to Invert SOP terms</a:t>
            </a:r>
          </a:p>
          <a:p>
            <a:endParaRPr lang="en-US" dirty="0"/>
          </a:p>
          <a:p>
            <a:r>
              <a:rPr lang="en-US" dirty="0"/>
              <a:t>(A + B’ + C’)(A’ + B’ + C)(A’ + B + C)=</a:t>
            </a:r>
          </a:p>
          <a:p>
            <a:r>
              <a:rPr lang="en-US" dirty="0"/>
              <a:t>(A’BC + ABC’ + AB’C’)’</a:t>
            </a:r>
          </a:p>
        </p:txBody>
      </p:sp>
    </p:spTree>
    <p:extLst>
      <p:ext uri="{BB962C8B-B14F-4D97-AF65-F5344CB8AC3E}">
        <p14:creationId xmlns:p14="http://schemas.microsoft.com/office/powerpoint/2010/main" val="1808135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C2398-6E72-4E85-B352-C7D0EF06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441DA-FC36-4681-9EA9-DC97D1192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Simplify your logic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B8D51A-DEF4-409F-BB94-BFC5035DC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08" y="2064202"/>
            <a:ext cx="5766727" cy="19988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0FDF98-234A-4B15-9209-925785DB2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5317" y="1274709"/>
            <a:ext cx="2577216" cy="144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32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2934D-7998-4B1C-846C-37E678603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XNOR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F2AAF-2C6A-4857-8C90-25ED13D9C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Simplify your logic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422580-8C6C-4978-93D7-B5290CC4D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66" y="2414398"/>
            <a:ext cx="6754546" cy="18296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2FB268-0A61-47B3-8B77-76FEECFDA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563" y="899485"/>
            <a:ext cx="2943434" cy="16157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6D56CE-BCFA-4FD6-9649-377DACC44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0174" y="3068544"/>
            <a:ext cx="1296952" cy="49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370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DA8F4-7A1E-4F75-98FD-FC1BCBCFD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9C974-A723-4B9F-825F-54E3F7876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Order of operations for Boolean expressions</a:t>
            </a:r>
          </a:p>
          <a:p>
            <a:pPr lvl="1"/>
            <a:r>
              <a:rPr lang="en-US" dirty="0"/>
              <a:t>Same as regular math expression symbols</a:t>
            </a:r>
          </a:p>
          <a:p>
            <a:pPr lvl="1"/>
            <a:r>
              <a:rPr lang="en-US" dirty="0"/>
              <a:t>NOT is highest after parentheses</a:t>
            </a:r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E86007-4BBA-4B17-999B-4C74A37B6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33" y="2853872"/>
            <a:ext cx="3397018" cy="11556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5D644A-14A4-4CF0-B363-2C274B4E1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327" y="2829561"/>
            <a:ext cx="3067710" cy="141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4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7C871-AD5B-4E91-A024-360DF54EC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8B36A-438E-4393-B513-C195C9306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AB(CD’ + EF) = ABCD’ + ABEF </a:t>
            </a:r>
          </a:p>
          <a:p>
            <a:pPr lvl="1"/>
            <a:r>
              <a:rPr lang="en-US" dirty="0"/>
              <a:t>Distributed to SOP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DB10CA-5868-4224-AC35-007D3B78D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3337"/>
            <a:ext cx="9144000" cy="199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08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079F7-7DB6-4754-AF4E-AC94BC351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 Olde Grid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189A7-C328-4A03-B7D4-839A241D0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Makes Standard SOP</a:t>
            </a:r>
          </a:p>
          <a:p>
            <a:pPr lvl="1"/>
            <a:r>
              <a:rPr lang="en-US" dirty="0"/>
              <a:t>Add a NOT and get Standard POS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2E0C66-41B2-40B7-A0B0-87195BE27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396" y="1401635"/>
            <a:ext cx="2929215" cy="275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52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64A54-3274-42C0-950F-59714AB42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4DE8F-6F82-45DE-A7EC-C0D9D0D37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18566B-6C98-4405-811D-A49C4CD07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48123"/>
            <a:ext cx="3081272" cy="27874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09CA2C-DE10-41C8-B16D-32B84DFBC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472" y="1369637"/>
            <a:ext cx="2440051" cy="24042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7661CA-AD9C-4E53-B80D-0314016C0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9744" y="2389189"/>
            <a:ext cx="1984363" cy="7825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9BBA99-F713-4A03-8C27-80A8B15D231D}"/>
              </a:ext>
            </a:extLst>
          </p:cNvPr>
          <p:cNvSpPr txBox="1"/>
          <p:nvPr/>
        </p:nvSpPr>
        <p:spPr>
          <a:xfrm>
            <a:off x="4077333" y="181531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157C27-1015-4886-860E-C537EC7EFA5B}"/>
              </a:ext>
            </a:extLst>
          </p:cNvPr>
          <p:cNvSpPr txBox="1"/>
          <p:nvPr/>
        </p:nvSpPr>
        <p:spPr>
          <a:xfrm>
            <a:off x="4548786" y="18151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5617F4-9654-4C05-83FF-ECE9196A1E9F}"/>
              </a:ext>
            </a:extLst>
          </p:cNvPr>
          <p:cNvSpPr txBox="1"/>
          <p:nvPr/>
        </p:nvSpPr>
        <p:spPr>
          <a:xfrm>
            <a:off x="4077333" y="31849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2E2D37-7D05-4F20-9923-8E08C33AC731}"/>
              </a:ext>
            </a:extLst>
          </p:cNvPr>
          <p:cNvSpPr txBox="1"/>
          <p:nvPr/>
        </p:nvSpPr>
        <p:spPr>
          <a:xfrm>
            <a:off x="4548786" y="31981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</a:t>
            </a:r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2E26B2A-0ADE-4E13-84F5-C7247B82F5EF}"/>
              </a:ext>
            </a:extLst>
          </p:cNvPr>
          <p:cNvSpPr/>
          <p:nvPr/>
        </p:nvSpPr>
        <p:spPr>
          <a:xfrm>
            <a:off x="4077333" y="1673235"/>
            <a:ext cx="773139" cy="511283"/>
          </a:xfrm>
          <a:prstGeom prst="round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5B9E9C6-6B6C-4F18-9A35-DF6DE3DB0C9F}"/>
              </a:ext>
            </a:extLst>
          </p:cNvPr>
          <p:cNvSpPr/>
          <p:nvPr/>
        </p:nvSpPr>
        <p:spPr>
          <a:xfrm>
            <a:off x="4124812" y="3198187"/>
            <a:ext cx="725660" cy="575676"/>
          </a:xfrm>
          <a:prstGeom prst="round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68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5D7C8-939F-4295-84E9-7839BD9C0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Gates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21935-CDA4-4C21-98DD-3B8316552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NAND and NOR</a:t>
            </a:r>
          </a:p>
          <a:p>
            <a:pPr lvl="1"/>
            <a:r>
              <a:rPr lang="en-US" dirty="0"/>
              <a:t>You can make every other gate with them</a:t>
            </a:r>
          </a:p>
          <a:p>
            <a:pPr lvl="1"/>
            <a:endParaRPr lang="en-US" dirty="0"/>
          </a:p>
          <a:p>
            <a:r>
              <a:rPr lang="en-US" dirty="0"/>
              <a:t>AND </a:t>
            </a:r>
            <a:r>
              <a:rPr lang="en-US" dirty="0" err="1"/>
              <a:t>and</a:t>
            </a:r>
            <a:r>
              <a:rPr lang="en-US" dirty="0"/>
              <a:t> OR are not universal</a:t>
            </a:r>
          </a:p>
          <a:p>
            <a:pPr lvl="1"/>
            <a:r>
              <a:rPr lang="en-US" dirty="0"/>
              <a:t>Can’t make NOT</a:t>
            </a:r>
          </a:p>
        </p:txBody>
      </p:sp>
    </p:spTree>
    <p:extLst>
      <p:ext uri="{BB962C8B-B14F-4D97-AF65-F5344CB8AC3E}">
        <p14:creationId xmlns:p14="http://schemas.microsoft.com/office/powerpoint/2010/main" val="4228846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EF263-8BC9-49F2-8794-F79FC696C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NAND to Other Gates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BBDC0-28E5-4A81-AFB8-F8833F6F0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054BCA-7075-4F2E-9B5A-C49323979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7671"/>
            <a:ext cx="5519772" cy="432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77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207B3-87AE-44A0-9DB8-9969BE663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 to Other Gates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92371-044D-4B77-AA09-C6591A927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C37BDF-4350-4CF8-B7AF-8BCB96133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2232"/>
            <a:ext cx="5626564" cy="429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4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 dirty="0"/>
              <a:t>Sections 5.1-5.3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 dirty="0"/>
              <a:t>Sections 5.4-5.5, 3.8</a:t>
            </a:r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6456</TotalTime>
  <Words>232</Words>
  <Application>Microsoft Office PowerPoint</Application>
  <PresentationFormat>On-screen Show (16:9)</PresentationFormat>
  <Paragraphs>60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Office Theme</vt:lpstr>
      <vt:lpstr>Custom Design</vt:lpstr>
      <vt:lpstr>CPE201 Digital Design</vt:lpstr>
      <vt:lpstr>Focus on Implementation</vt:lpstr>
      <vt:lpstr>AND-OR Logic</vt:lpstr>
      <vt:lpstr>AND-OR-Invert Logic</vt:lpstr>
      <vt:lpstr>Example</vt:lpstr>
      <vt:lpstr>Example</vt:lpstr>
      <vt:lpstr>XOR</vt:lpstr>
      <vt:lpstr>XNOR</vt:lpstr>
      <vt:lpstr>Implementation</vt:lpstr>
      <vt:lpstr>Example</vt:lpstr>
      <vt:lpstr>Ye Olde Grid</vt:lpstr>
      <vt:lpstr>Minimize</vt:lpstr>
      <vt:lpstr>Universal Gates</vt:lpstr>
      <vt:lpstr>NAND to Other Gates</vt:lpstr>
      <vt:lpstr>NOR to Other Gates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309</cp:revision>
  <dcterms:created xsi:type="dcterms:W3CDTF">2011-02-22T22:01:47Z</dcterms:created>
  <dcterms:modified xsi:type="dcterms:W3CDTF">2022-02-26T17:42:27Z</dcterms:modified>
</cp:coreProperties>
</file>